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66" r:id="rId5"/>
    <p:sldId id="333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334" r:id="rId16"/>
    <p:sldId id="335" r:id="rId17"/>
    <p:sldId id="270" r:id="rId18"/>
    <p:sldId id="271" r:id="rId19"/>
    <p:sldId id="273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31" r:id="rId32"/>
    <p:sldId id="332" r:id="rId33"/>
    <p:sldId id="306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18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336" r:id="rId67"/>
    <p:sldId id="295" r:id="rId68"/>
    <p:sldId id="304" r:id="rId69"/>
    <p:sldId id="305" r:id="rId70"/>
    <p:sldId id="296" r:id="rId71"/>
    <p:sldId id="297" r:id="rId72"/>
    <p:sldId id="33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954" autoAdjust="0"/>
  </p:normalViewPr>
  <p:slideViewPr>
    <p:cSldViewPr snapToGrid="0">
      <p:cViewPr varScale="1">
        <p:scale>
          <a:sx n="85" d="100"/>
          <a:sy n="85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cc4d75d9dc74bcc" providerId="LiveId" clId="{915116D8-ABDF-4435-8038-21653F8244E9}"/>
    <pc:docChg chg="undo custSel addSld delSld modSld">
      <pc:chgData name="" userId="1cc4d75d9dc74bcc" providerId="LiveId" clId="{915116D8-ABDF-4435-8038-21653F8244E9}" dt="2024-06-26T05:09:54.126" v="1168" actId="1076"/>
      <pc:docMkLst>
        <pc:docMk/>
      </pc:docMkLst>
      <pc:sldChg chg="modSp">
        <pc:chgData name="" userId="1cc4d75d9dc74bcc" providerId="LiveId" clId="{915116D8-ABDF-4435-8038-21653F8244E9}" dt="2024-06-25T06:19:18.559" v="6" actId="20577"/>
        <pc:sldMkLst>
          <pc:docMk/>
          <pc:sldMk cId="3084251275" sldId="257"/>
        </pc:sldMkLst>
        <pc:spChg chg="mod">
          <ac:chgData name="" userId="1cc4d75d9dc74bcc" providerId="LiveId" clId="{915116D8-ABDF-4435-8038-21653F8244E9}" dt="2024-06-25T06:19:18.559" v="6" actId="20577"/>
          <ac:spMkLst>
            <pc:docMk/>
            <pc:sldMk cId="3084251275" sldId="257"/>
            <ac:spMk id="2" creationId="{E1B27A00-39B0-BBA9-9B3E-7CDE21C0937C}"/>
          </ac:spMkLst>
        </pc:spChg>
      </pc:sldChg>
      <pc:sldChg chg="addSp delSp modSp">
        <pc:chgData name="" userId="1cc4d75d9dc74bcc" providerId="LiveId" clId="{915116D8-ABDF-4435-8038-21653F8244E9}" dt="2024-06-25T06:38:57.487" v="374" actId="1076"/>
        <pc:sldMkLst>
          <pc:docMk/>
          <pc:sldMk cId="2311131388" sldId="258"/>
        </pc:sldMkLst>
        <pc:spChg chg="mod">
          <ac:chgData name="" userId="1cc4d75d9dc74bcc" providerId="LiveId" clId="{915116D8-ABDF-4435-8038-21653F8244E9}" dt="2024-06-25T06:22:23.342" v="15" actId="1076"/>
          <ac:spMkLst>
            <pc:docMk/>
            <pc:sldMk cId="2311131388" sldId="258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5T06:22:19.013" v="14" actId="1076"/>
          <ac:spMkLst>
            <pc:docMk/>
            <pc:sldMk cId="2311131388" sldId="258"/>
            <ac:spMk id="5" creationId="{16488ADE-0F1F-347B-E5D2-441DDCC454AA}"/>
          </ac:spMkLst>
        </pc:spChg>
        <pc:picChg chg="add del mod">
          <ac:chgData name="" userId="1cc4d75d9dc74bcc" providerId="LiveId" clId="{915116D8-ABDF-4435-8038-21653F8244E9}" dt="2024-06-25T06:22:01.961" v="11" actId="478"/>
          <ac:picMkLst>
            <pc:docMk/>
            <pc:sldMk cId="2311131388" sldId="258"/>
            <ac:picMk id="6" creationId="{74CD23F5-7332-4385-9803-C06B8B5CEA16}"/>
          </ac:picMkLst>
        </pc:picChg>
        <pc:picChg chg="mod">
          <ac:chgData name="" userId="1cc4d75d9dc74bcc" providerId="LiveId" clId="{915116D8-ABDF-4435-8038-21653F8244E9}" dt="2024-06-25T06:38:07.400" v="363" actId="14100"/>
          <ac:picMkLst>
            <pc:docMk/>
            <pc:sldMk cId="2311131388" sldId="258"/>
            <ac:picMk id="8" creationId="{5C62FA5D-3990-3E94-B2A9-82C072F7A2CE}"/>
          </ac:picMkLst>
        </pc:picChg>
        <pc:picChg chg="mod">
          <ac:chgData name="" userId="1cc4d75d9dc74bcc" providerId="LiveId" clId="{915116D8-ABDF-4435-8038-21653F8244E9}" dt="2024-06-25T06:38:57.487" v="374" actId="1076"/>
          <ac:picMkLst>
            <pc:docMk/>
            <pc:sldMk cId="2311131388" sldId="258"/>
            <ac:picMk id="10" creationId="{19A330EA-B113-06B3-51E9-2DE117394886}"/>
          </ac:picMkLst>
        </pc:picChg>
      </pc:sldChg>
      <pc:sldChg chg="addSp delSp modSp">
        <pc:chgData name="" userId="1cc4d75d9dc74bcc" providerId="LiveId" clId="{915116D8-ABDF-4435-8038-21653F8244E9}" dt="2024-06-25T06:35:23.875" v="313" actId="1076"/>
        <pc:sldMkLst>
          <pc:docMk/>
          <pc:sldMk cId="1991617294" sldId="259"/>
        </pc:sldMkLst>
        <pc:spChg chg="del mod">
          <ac:chgData name="" userId="1cc4d75d9dc74bcc" providerId="LiveId" clId="{915116D8-ABDF-4435-8038-21653F8244E9}" dt="2024-06-25T06:35:02.112" v="305" actId="478"/>
          <ac:spMkLst>
            <pc:docMk/>
            <pc:sldMk cId="1991617294" sldId="259"/>
            <ac:spMk id="5" creationId="{16488ADE-0F1F-347B-E5D2-441DDCC454AA}"/>
          </ac:spMkLst>
        </pc:spChg>
        <pc:spChg chg="add mod">
          <ac:chgData name="" userId="1cc4d75d9dc74bcc" providerId="LiveId" clId="{915116D8-ABDF-4435-8038-21653F8244E9}" dt="2024-06-25T06:35:23.875" v="313" actId="1076"/>
          <ac:spMkLst>
            <pc:docMk/>
            <pc:sldMk cId="1991617294" sldId="259"/>
            <ac:spMk id="7" creationId="{788F51A2-B40D-4737-8C23-233C17434E29}"/>
          </ac:spMkLst>
        </pc:spChg>
        <pc:picChg chg="add mod">
          <ac:chgData name="" userId="1cc4d75d9dc74bcc" providerId="LiveId" clId="{915116D8-ABDF-4435-8038-21653F8244E9}" dt="2024-06-25T06:35:19.204" v="312" actId="14100"/>
          <ac:picMkLst>
            <pc:docMk/>
            <pc:sldMk cId="1991617294" sldId="259"/>
            <ac:picMk id="4" creationId="{71766EAE-E873-4368-964D-0B8AF8FE54E9}"/>
          </ac:picMkLst>
        </pc:picChg>
        <pc:picChg chg="add del mod">
          <ac:chgData name="" userId="1cc4d75d9dc74bcc" providerId="LiveId" clId="{915116D8-ABDF-4435-8038-21653F8244E9}" dt="2024-06-25T06:34:58.142" v="304" actId="478"/>
          <ac:picMkLst>
            <pc:docMk/>
            <pc:sldMk cId="1991617294" sldId="259"/>
            <ac:picMk id="6" creationId="{95984168-C180-4031-B5FC-FF581ACCE1CA}"/>
          </ac:picMkLst>
        </pc:picChg>
        <pc:picChg chg="mod">
          <ac:chgData name="" userId="1cc4d75d9dc74bcc" providerId="LiveId" clId="{915116D8-ABDF-4435-8038-21653F8244E9}" dt="2024-06-25T06:35:13.600" v="310" actId="14100"/>
          <ac:picMkLst>
            <pc:docMk/>
            <pc:sldMk cId="1991617294" sldId="259"/>
            <ac:picMk id="11" creationId="{7F3C8A72-328D-54C2-A9C4-2029353F4776}"/>
          </ac:picMkLst>
        </pc:picChg>
      </pc:sldChg>
      <pc:sldChg chg="addSp delSp modSp">
        <pc:chgData name="" userId="1cc4d75d9dc74bcc" providerId="LiveId" clId="{915116D8-ABDF-4435-8038-21653F8244E9}" dt="2024-06-25T06:36:33.116" v="361" actId="20577"/>
        <pc:sldMkLst>
          <pc:docMk/>
          <pc:sldMk cId="4024017445" sldId="260"/>
        </pc:sldMkLst>
        <pc:spChg chg="mod">
          <ac:chgData name="" userId="1cc4d75d9dc74bcc" providerId="LiveId" clId="{915116D8-ABDF-4435-8038-21653F8244E9}" dt="2024-06-25T06:36:20.335" v="354" actId="20577"/>
          <ac:spMkLst>
            <pc:docMk/>
            <pc:sldMk cId="4024017445" sldId="260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6:34:29.056" v="299" actId="478"/>
          <ac:spMkLst>
            <pc:docMk/>
            <pc:sldMk cId="4024017445" sldId="260"/>
            <ac:spMk id="4" creationId="{569587C1-805C-4C39-BFB4-C289F799434D}"/>
          </ac:spMkLst>
        </pc:spChg>
        <pc:spChg chg="del">
          <ac:chgData name="" userId="1cc4d75d9dc74bcc" providerId="LiveId" clId="{915116D8-ABDF-4435-8038-21653F8244E9}" dt="2024-06-25T06:34:21.556" v="297" actId="478"/>
          <ac:spMkLst>
            <pc:docMk/>
            <pc:sldMk cId="4024017445" sldId="260"/>
            <ac:spMk id="5" creationId="{16488ADE-0F1F-347B-E5D2-441DDCC454AA}"/>
          </ac:spMkLst>
        </pc:spChg>
        <pc:spChg chg="add del mod">
          <ac:chgData name="" userId="1cc4d75d9dc74bcc" providerId="LiveId" clId="{915116D8-ABDF-4435-8038-21653F8244E9}" dt="2024-06-25T06:34:31.377" v="300" actId="478"/>
          <ac:spMkLst>
            <pc:docMk/>
            <pc:sldMk cId="4024017445" sldId="260"/>
            <ac:spMk id="7" creationId="{1DFAE8EF-09C2-4DC1-BA3D-13A774CFFCC2}"/>
          </ac:spMkLst>
        </pc:spChg>
        <pc:spChg chg="add mod">
          <ac:chgData name="" userId="1cc4d75d9dc74bcc" providerId="LiveId" clId="{915116D8-ABDF-4435-8038-21653F8244E9}" dt="2024-06-25T06:36:33.116" v="361" actId="20577"/>
          <ac:spMkLst>
            <pc:docMk/>
            <pc:sldMk cId="4024017445" sldId="260"/>
            <ac:spMk id="12" creationId="{0A3A3072-5C10-4771-9265-2DA22F92B166}"/>
          </ac:spMkLst>
        </pc:spChg>
        <pc:picChg chg="add mod">
          <ac:chgData name="" userId="1cc4d75d9dc74bcc" providerId="LiveId" clId="{915116D8-ABDF-4435-8038-21653F8244E9}" dt="2024-06-25T06:36:01.921" v="323" actId="1076"/>
          <ac:picMkLst>
            <pc:docMk/>
            <pc:sldMk cId="4024017445" sldId="260"/>
            <ac:picMk id="10" creationId="{8DC103E9-4C7A-4ABB-938F-825F6CA3212C}"/>
          </ac:picMkLst>
        </pc:picChg>
        <pc:picChg chg="mod">
          <ac:chgData name="" userId="1cc4d75d9dc74bcc" providerId="LiveId" clId="{915116D8-ABDF-4435-8038-21653F8244E9}" dt="2024-06-25T06:35:45.953" v="319" actId="1076"/>
          <ac:picMkLst>
            <pc:docMk/>
            <pc:sldMk cId="4024017445" sldId="260"/>
            <ac:picMk id="11" creationId="{F9C4A603-FA26-E111-8955-B063C25EE1F1}"/>
          </ac:picMkLst>
        </pc:picChg>
        <pc:picChg chg="del">
          <ac:chgData name="" userId="1cc4d75d9dc74bcc" providerId="LiveId" clId="{915116D8-ABDF-4435-8038-21653F8244E9}" dt="2024-06-25T06:34:23.395" v="298" actId="478"/>
          <ac:picMkLst>
            <pc:docMk/>
            <pc:sldMk cId="4024017445" sldId="260"/>
            <ac:picMk id="13" creationId="{FB8B7D3D-63A8-8390-D97E-C810E77D6AAD}"/>
          </ac:picMkLst>
        </pc:picChg>
      </pc:sldChg>
      <pc:sldChg chg="addSp delSp modSp">
        <pc:chgData name="" userId="1cc4d75d9dc74bcc" providerId="LiveId" clId="{915116D8-ABDF-4435-8038-21653F8244E9}" dt="2024-06-26T05:06:38.571" v="1166" actId="1076"/>
        <pc:sldMkLst>
          <pc:docMk/>
          <pc:sldMk cId="2384939853" sldId="261"/>
        </pc:sldMkLst>
        <pc:spChg chg="mod">
          <ac:chgData name="" userId="1cc4d75d9dc74bcc" providerId="LiveId" clId="{915116D8-ABDF-4435-8038-21653F8244E9}" dt="2024-06-25T06:42:09.493" v="427" actId="20577"/>
          <ac:spMkLst>
            <pc:docMk/>
            <pc:sldMk cId="2384939853" sldId="261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6:40:17.323" v="378" actId="478"/>
          <ac:spMkLst>
            <pc:docMk/>
            <pc:sldMk cId="2384939853" sldId="261"/>
            <ac:spMk id="4" creationId="{B5EFFECA-CB49-406C-88C3-8BC8493735E8}"/>
          </ac:spMkLst>
        </pc:spChg>
        <pc:spChg chg="del">
          <ac:chgData name="" userId="1cc4d75d9dc74bcc" providerId="LiveId" clId="{915116D8-ABDF-4435-8038-21653F8244E9}" dt="2024-06-25T06:40:12.140" v="376" actId="478"/>
          <ac:spMkLst>
            <pc:docMk/>
            <pc:sldMk cId="2384939853" sldId="261"/>
            <ac:spMk id="5" creationId="{16488ADE-0F1F-347B-E5D2-441DDCC454AA}"/>
          </ac:spMkLst>
        </pc:spChg>
        <pc:spChg chg="add del mod">
          <ac:chgData name="" userId="1cc4d75d9dc74bcc" providerId="LiveId" clId="{915116D8-ABDF-4435-8038-21653F8244E9}" dt="2024-06-25T06:40:14.657" v="377" actId="478"/>
          <ac:spMkLst>
            <pc:docMk/>
            <pc:sldMk cId="2384939853" sldId="261"/>
            <ac:spMk id="7" creationId="{3E7E493E-1CBB-451D-B491-7C5A8463E8C0}"/>
          </ac:spMkLst>
        </pc:spChg>
        <pc:picChg chg="add mod">
          <ac:chgData name="" userId="1cc4d75d9dc74bcc" providerId="LiveId" clId="{915116D8-ABDF-4435-8038-21653F8244E9}" dt="2024-06-26T05:06:37.468" v="1165" actId="1076"/>
          <ac:picMkLst>
            <pc:docMk/>
            <pc:sldMk cId="2384939853" sldId="261"/>
            <ac:picMk id="10" creationId="{1D28A41E-9900-4FF9-AA89-8CD134E5E86E}"/>
          </ac:picMkLst>
        </pc:picChg>
        <pc:picChg chg="del">
          <ac:chgData name="" userId="1cc4d75d9dc74bcc" providerId="LiveId" clId="{915116D8-ABDF-4435-8038-21653F8244E9}" dt="2024-06-25T06:40:08.877" v="375" actId="478"/>
          <ac:picMkLst>
            <pc:docMk/>
            <pc:sldMk cId="2384939853" sldId="261"/>
            <ac:picMk id="11" creationId="{A242932B-CA93-69C6-A553-20886E5BDCFE}"/>
          </ac:picMkLst>
        </pc:picChg>
        <pc:picChg chg="mod">
          <ac:chgData name="" userId="1cc4d75d9dc74bcc" providerId="LiveId" clId="{915116D8-ABDF-4435-8038-21653F8244E9}" dt="2024-06-26T05:06:38.571" v="1166" actId="1076"/>
          <ac:picMkLst>
            <pc:docMk/>
            <pc:sldMk cId="2384939853" sldId="261"/>
            <ac:picMk id="15" creationId="{39362130-E5C8-80C9-FE78-CF1947EF59BC}"/>
          </ac:picMkLst>
        </pc:picChg>
      </pc:sldChg>
      <pc:sldChg chg="addSp delSp modSp">
        <pc:chgData name="" userId="1cc4d75d9dc74bcc" providerId="LiveId" clId="{915116D8-ABDF-4435-8038-21653F8244E9}" dt="2024-06-25T07:21:58.896" v="1018" actId="20577"/>
        <pc:sldMkLst>
          <pc:docMk/>
          <pc:sldMk cId="89265523" sldId="262"/>
        </pc:sldMkLst>
        <pc:spChg chg="mod">
          <ac:chgData name="" userId="1cc4d75d9dc74bcc" providerId="LiveId" clId="{915116D8-ABDF-4435-8038-21653F8244E9}" dt="2024-06-25T07:21:58.896" v="1018" actId="20577"/>
          <ac:spMkLst>
            <pc:docMk/>
            <pc:sldMk cId="89265523" sldId="262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6:44:58.920" v="511" actId="478"/>
          <ac:spMkLst>
            <pc:docMk/>
            <pc:sldMk cId="89265523" sldId="262"/>
            <ac:spMk id="4" creationId="{D709DE1B-5D08-41B8-A54D-9B7D2F410D24}"/>
          </ac:spMkLst>
        </pc:spChg>
        <pc:spChg chg="mod">
          <ac:chgData name="" userId="1cc4d75d9dc74bcc" providerId="LiveId" clId="{915116D8-ABDF-4435-8038-21653F8244E9}" dt="2024-06-25T06:45:28.886" v="517" actId="1076"/>
          <ac:spMkLst>
            <pc:docMk/>
            <pc:sldMk cId="89265523" sldId="262"/>
            <ac:spMk id="5" creationId="{16488ADE-0F1F-347B-E5D2-441DDCC454AA}"/>
          </ac:spMkLst>
        </pc:spChg>
        <pc:spChg chg="add mod">
          <ac:chgData name="" userId="1cc4d75d9dc74bcc" providerId="LiveId" clId="{915116D8-ABDF-4435-8038-21653F8244E9}" dt="2024-06-25T06:46:24.266" v="552" actId="20577"/>
          <ac:spMkLst>
            <pc:docMk/>
            <pc:sldMk cId="89265523" sldId="262"/>
            <ac:spMk id="11" creationId="{B0ACFFA5-E55A-416E-90FA-EFA0D932EF21}"/>
          </ac:spMkLst>
        </pc:spChg>
        <pc:picChg chg="add mod">
          <ac:chgData name="" userId="1cc4d75d9dc74bcc" providerId="LiveId" clId="{915116D8-ABDF-4435-8038-21653F8244E9}" dt="2024-06-25T06:46:46.030" v="553" actId="1076"/>
          <ac:picMkLst>
            <pc:docMk/>
            <pc:sldMk cId="89265523" sldId="262"/>
            <ac:picMk id="6" creationId="{54D1AA94-E126-426D-9EAE-07959D476DD9}"/>
          </ac:picMkLst>
        </pc:picChg>
        <pc:picChg chg="mod">
          <ac:chgData name="" userId="1cc4d75d9dc74bcc" providerId="LiveId" clId="{915116D8-ABDF-4435-8038-21653F8244E9}" dt="2024-06-25T06:43:37.809" v="503" actId="14100"/>
          <ac:picMkLst>
            <pc:docMk/>
            <pc:sldMk cId="89265523" sldId="262"/>
            <ac:picMk id="7" creationId="{4A848ED9-8673-CBAA-47DE-439A36262FD8}"/>
          </ac:picMkLst>
        </pc:picChg>
        <pc:picChg chg="add mod">
          <ac:chgData name="" userId="1cc4d75d9dc74bcc" providerId="LiveId" clId="{915116D8-ABDF-4435-8038-21653F8244E9}" dt="2024-06-25T06:46:01.502" v="523" actId="1076"/>
          <ac:picMkLst>
            <pc:docMk/>
            <pc:sldMk cId="89265523" sldId="262"/>
            <ac:picMk id="9" creationId="{A5519C6E-2DB8-44FB-94F1-70D869E3A370}"/>
          </ac:picMkLst>
        </pc:picChg>
        <pc:picChg chg="add del">
          <ac:chgData name="" userId="1cc4d75d9dc74bcc" providerId="LiveId" clId="{915116D8-ABDF-4435-8038-21653F8244E9}" dt="2024-06-25T06:46:09.107" v="525"/>
          <ac:picMkLst>
            <pc:docMk/>
            <pc:sldMk cId="89265523" sldId="262"/>
            <ac:picMk id="10" creationId="{7EAAC2E9-0846-4F1E-8BC2-0065B2028553}"/>
          </ac:picMkLst>
        </pc:picChg>
        <pc:picChg chg="del mod">
          <ac:chgData name="" userId="1cc4d75d9dc74bcc" providerId="LiveId" clId="{915116D8-ABDF-4435-8038-21653F8244E9}" dt="2024-06-25T06:44:55.044" v="510" actId="478"/>
          <ac:picMkLst>
            <pc:docMk/>
            <pc:sldMk cId="89265523" sldId="262"/>
            <ac:picMk id="17" creationId="{85C3044C-6128-D356-02DE-BB22982FDCB9}"/>
          </ac:picMkLst>
        </pc:picChg>
      </pc:sldChg>
      <pc:sldChg chg="modSp">
        <pc:chgData name="" userId="1cc4d75d9dc74bcc" providerId="LiveId" clId="{915116D8-ABDF-4435-8038-21653F8244E9}" dt="2024-06-25T07:26:01.159" v="1022" actId="1076"/>
        <pc:sldMkLst>
          <pc:docMk/>
          <pc:sldMk cId="218847064" sldId="263"/>
        </pc:sldMkLst>
        <pc:spChg chg="mod">
          <ac:chgData name="" userId="1cc4d75d9dc74bcc" providerId="LiveId" clId="{915116D8-ABDF-4435-8038-21653F8244E9}" dt="2024-06-25T07:25:53.696" v="1021" actId="1076"/>
          <ac:spMkLst>
            <pc:docMk/>
            <pc:sldMk cId="218847064" sldId="263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5T07:26:01.159" v="1022" actId="1076"/>
          <ac:spMkLst>
            <pc:docMk/>
            <pc:sldMk cId="218847064" sldId="263"/>
            <ac:spMk id="5" creationId="{16488ADE-0F1F-347B-E5D2-441DDCC454AA}"/>
          </ac:spMkLst>
        </pc:spChg>
        <pc:picChg chg="mod">
          <ac:chgData name="" userId="1cc4d75d9dc74bcc" providerId="LiveId" clId="{915116D8-ABDF-4435-8038-21653F8244E9}" dt="2024-06-25T07:25:49.538" v="1019" actId="1076"/>
          <ac:picMkLst>
            <pc:docMk/>
            <pc:sldMk cId="218847064" sldId="263"/>
            <ac:picMk id="7" creationId="{04290DCB-183D-7AEC-A2BC-ED51F66E1497}"/>
          </ac:picMkLst>
        </pc:picChg>
        <pc:picChg chg="mod">
          <ac:chgData name="" userId="1cc4d75d9dc74bcc" providerId="LiveId" clId="{915116D8-ABDF-4435-8038-21653F8244E9}" dt="2024-06-25T07:25:51.181" v="1020" actId="1076"/>
          <ac:picMkLst>
            <pc:docMk/>
            <pc:sldMk cId="218847064" sldId="263"/>
            <ac:picMk id="15" creationId="{99FD808C-5DFD-F3A1-8DD3-E944992C0831}"/>
          </ac:picMkLst>
        </pc:picChg>
      </pc:sldChg>
      <pc:sldChg chg="addSp modSp">
        <pc:chgData name="" userId="1cc4d75d9dc74bcc" providerId="LiveId" clId="{915116D8-ABDF-4435-8038-21653F8244E9}" dt="2024-06-25T06:52:39.854" v="740" actId="14826"/>
        <pc:sldMkLst>
          <pc:docMk/>
          <pc:sldMk cId="1094706057" sldId="264"/>
        </pc:sldMkLst>
        <pc:spChg chg="mod">
          <ac:chgData name="" userId="1cc4d75d9dc74bcc" providerId="LiveId" clId="{915116D8-ABDF-4435-8038-21653F8244E9}" dt="2024-06-25T06:51:04.179" v="739" actId="20577"/>
          <ac:spMkLst>
            <pc:docMk/>
            <pc:sldMk cId="1094706057" sldId="264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5T06:50:54.343" v="735" actId="20577"/>
          <ac:spMkLst>
            <pc:docMk/>
            <pc:sldMk cId="1094706057" sldId="264"/>
            <ac:spMk id="5" creationId="{16488ADE-0F1F-347B-E5D2-441DDCC454AA}"/>
          </ac:spMkLst>
        </pc:spChg>
        <pc:spChg chg="add mod">
          <ac:chgData name="" userId="1cc4d75d9dc74bcc" providerId="LiveId" clId="{915116D8-ABDF-4435-8038-21653F8244E9}" dt="2024-06-25T06:50:59.750" v="736" actId="1076"/>
          <ac:spMkLst>
            <pc:docMk/>
            <pc:sldMk cId="1094706057" sldId="264"/>
            <ac:spMk id="7" creationId="{E925F1EF-92C9-4ED8-9F8D-6F0EE96BEB27}"/>
          </ac:spMkLst>
        </pc:spChg>
        <pc:picChg chg="add mod">
          <ac:chgData name="" userId="1cc4d75d9dc74bcc" providerId="LiveId" clId="{915116D8-ABDF-4435-8038-21653F8244E9}" dt="2024-06-25T06:52:39.854" v="740" actId="14826"/>
          <ac:picMkLst>
            <pc:docMk/>
            <pc:sldMk cId="1094706057" sldId="264"/>
            <ac:picMk id="6" creationId="{EEB5B008-B5B1-4247-8AC8-CAB25730838A}"/>
          </ac:picMkLst>
        </pc:picChg>
        <pc:picChg chg="mod">
          <ac:chgData name="" userId="1cc4d75d9dc74bcc" providerId="LiveId" clId="{915116D8-ABDF-4435-8038-21653F8244E9}" dt="2024-06-25T06:49:28.644" v="645" actId="14100"/>
          <ac:picMkLst>
            <pc:docMk/>
            <pc:sldMk cId="1094706057" sldId="264"/>
            <ac:picMk id="11" creationId="{22745937-2E8F-CDD6-45E5-E4B0BA8CB5C0}"/>
          </ac:picMkLst>
        </pc:picChg>
        <pc:picChg chg="mod">
          <ac:chgData name="" userId="1cc4d75d9dc74bcc" providerId="LiveId" clId="{915116D8-ABDF-4435-8038-21653F8244E9}" dt="2024-06-25T06:51:01.086" v="737" actId="1076"/>
          <ac:picMkLst>
            <pc:docMk/>
            <pc:sldMk cId="1094706057" sldId="264"/>
            <ac:picMk id="15" creationId="{4D015EB5-AB04-5028-A72E-4E2D8BF95A3B}"/>
          </ac:picMkLst>
        </pc:picChg>
      </pc:sldChg>
      <pc:sldChg chg="addSp delSp modSp">
        <pc:chgData name="" userId="1cc4d75d9dc74bcc" providerId="LiveId" clId="{915116D8-ABDF-4435-8038-21653F8244E9}" dt="2024-06-25T06:24:59.622" v="61" actId="1076"/>
        <pc:sldMkLst>
          <pc:docMk/>
          <pc:sldMk cId="1047880247" sldId="266"/>
        </pc:sldMkLst>
        <pc:spChg chg="mod">
          <ac:chgData name="" userId="1cc4d75d9dc74bcc" providerId="LiveId" clId="{915116D8-ABDF-4435-8038-21653F8244E9}" dt="2024-06-25T06:24:54.589" v="59" actId="1076"/>
          <ac:spMkLst>
            <pc:docMk/>
            <pc:sldMk cId="1047880247" sldId="266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6:24:02.156" v="37" actId="478"/>
          <ac:spMkLst>
            <pc:docMk/>
            <pc:sldMk cId="1047880247" sldId="266"/>
            <ac:spMk id="4" creationId="{C19B2D66-24B9-46BA-940E-DFB980B322EF}"/>
          </ac:spMkLst>
        </pc:spChg>
        <pc:spChg chg="del mod">
          <ac:chgData name="" userId="1cc4d75d9dc74bcc" providerId="LiveId" clId="{915116D8-ABDF-4435-8038-21653F8244E9}" dt="2024-06-25T06:23:58.769" v="36" actId="478"/>
          <ac:spMkLst>
            <pc:docMk/>
            <pc:sldMk cId="1047880247" sldId="266"/>
            <ac:spMk id="5" creationId="{16488ADE-0F1F-347B-E5D2-441DDCC454AA}"/>
          </ac:spMkLst>
        </pc:spChg>
        <pc:picChg chg="mod">
          <ac:chgData name="" userId="1cc4d75d9dc74bcc" providerId="LiveId" clId="{915116D8-ABDF-4435-8038-21653F8244E9}" dt="2024-06-25T06:24:59.622" v="61" actId="1076"/>
          <ac:picMkLst>
            <pc:docMk/>
            <pc:sldMk cId="1047880247" sldId="266"/>
            <ac:picMk id="7" creationId="{2A012CE8-5BE4-E9CA-A465-757B34E250D4}"/>
          </ac:picMkLst>
        </pc:picChg>
        <pc:picChg chg="mod">
          <ac:chgData name="" userId="1cc4d75d9dc74bcc" providerId="LiveId" clId="{915116D8-ABDF-4435-8038-21653F8244E9}" dt="2024-06-25T06:24:57.152" v="60" actId="1076"/>
          <ac:picMkLst>
            <pc:docMk/>
            <pc:sldMk cId="1047880247" sldId="266"/>
            <ac:picMk id="8" creationId="{3A51BAB5-B0F6-5BE7-34DB-9AA9B296D418}"/>
          </ac:picMkLst>
        </pc:picChg>
        <pc:picChg chg="add del mod">
          <ac:chgData name="" userId="1cc4d75d9dc74bcc" providerId="LiveId" clId="{915116D8-ABDF-4435-8038-21653F8244E9}" dt="2024-06-25T06:24:47.679" v="57" actId="478"/>
          <ac:picMkLst>
            <pc:docMk/>
            <pc:sldMk cId="1047880247" sldId="266"/>
            <ac:picMk id="9" creationId="{44D6F4CB-15BB-4A38-9D0F-D019F2C45BBE}"/>
          </ac:picMkLst>
        </pc:picChg>
      </pc:sldChg>
      <pc:sldChg chg="addSp delSp modSp">
        <pc:chgData name="" userId="1cc4d75d9dc74bcc" providerId="LiveId" clId="{915116D8-ABDF-4435-8038-21653F8244E9}" dt="2024-06-25T06:58:20.687" v="836" actId="14826"/>
        <pc:sldMkLst>
          <pc:docMk/>
          <pc:sldMk cId="1874406228" sldId="267"/>
        </pc:sldMkLst>
        <pc:spChg chg="mod">
          <ac:chgData name="" userId="1cc4d75d9dc74bcc" providerId="LiveId" clId="{915116D8-ABDF-4435-8038-21653F8244E9}" dt="2024-06-25T06:54:27.934" v="773" actId="1076"/>
          <ac:spMkLst>
            <pc:docMk/>
            <pc:sldMk cId="1874406228" sldId="267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6:54:19.337" v="770" actId="478"/>
          <ac:spMkLst>
            <pc:docMk/>
            <pc:sldMk cId="1874406228" sldId="267"/>
            <ac:spMk id="4" creationId="{FCD8C091-3A56-44FB-813C-56943835BD45}"/>
          </ac:spMkLst>
        </pc:spChg>
        <pc:spChg chg="del mod">
          <ac:chgData name="" userId="1cc4d75d9dc74bcc" providerId="LiveId" clId="{915116D8-ABDF-4435-8038-21653F8244E9}" dt="2024-06-25T06:54:15.257" v="768" actId="478"/>
          <ac:spMkLst>
            <pc:docMk/>
            <pc:sldMk cId="1874406228" sldId="267"/>
            <ac:spMk id="5" creationId="{16488ADE-0F1F-347B-E5D2-441DDCC454AA}"/>
          </ac:spMkLst>
        </pc:spChg>
        <pc:spChg chg="add del mod">
          <ac:chgData name="" userId="1cc4d75d9dc74bcc" providerId="LiveId" clId="{915116D8-ABDF-4435-8038-21653F8244E9}" dt="2024-06-25T06:54:17.352" v="769" actId="478"/>
          <ac:spMkLst>
            <pc:docMk/>
            <pc:sldMk cId="1874406228" sldId="267"/>
            <ac:spMk id="8" creationId="{1780042B-1A3E-431C-B774-E3CCBB2A7374}"/>
          </ac:spMkLst>
        </pc:spChg>
        <pc:picChg chg="mod">
          <ac:chgData name="" userId="1cc4d75d9dc74bcc" providerId="LiveId" clId="{915116D8-ABDF-4435-8038-21653F8244E9}" dt="2024-06-25T06:58:07.547" v="835" actId="1076"/>
          <ac:picMkLst>
            <pc:docMk/>
            <pc:sldMk cId="1874406228" sldId="267"/>
            <ac:picMk id="7" creationId="{828E9807-E46B-64E5-348B-23FD873189E6}"/>
          </ac:picMkLst>
        </pc:picChg>
        <pc:picChg chg="add mod">
          <ac:chgData name="" userId="1cc4d75d9dc74bcc" providerId="LiveId" clId="{915116D8-ABDF-4435-8038-21653F8244E9}" dt="2024-06-25T06:58:20.687" v="836" actId="14826"/>
          <ac:picMkLst>
            <pc:docMk/>
            <pc:sldMk cId="1874406228" sldId="267"/>
            <ac:picMk id="10" creationId="{01FBA796-45CC-4185-A02C-378E50594906}"/>
          </ac:picMkLst>
        </pc:picChg>
        <pc:picChg chg="del">
          <ac:chgData name="" userId="1cc4d75d9dc74bcc" providerId="LiveId" clId="{915116D8-ABDF-4435-8038-21653F8244E9}" dt="2024-06-25T06:54:11.927" v="767" actId="478"/>
          <ac:picMkLst>
            <pc:docMk/>
            <pc:sldMk cId="1874406228" sldId="267"/>
            <ac:picMk id="12" creationId="{8042969D-4A4A-D55B-B3B2-FCCF3271ADDF}"/>
          </ac:picMkLst>
        </pc:picChg>
      </pc:sldChg>
      <pc:sldChg chg="modSp">
        <pc:chgData name="" userId="1cc4d75d9dc74bcc" providerId="LiveId" clId="{915116D8-ABDF-4435-8038-21653F8244E9}" dt="2024-06-25T06:56:46.108" v="831" actId="1076"/>
        <pc:sldMkLst>
          <pc:docMk/>
          <pc:sldMk cId="3520001415" sldId="268"/>
        </pc:sldMkLst>
        <pc:spChg chg="mod">
          <ac:chgData name="" userId="1cc4d75d9dc74bcc" providerId="LiveId" clId="{915116D8-ABDF-4435-8038-21653F8244E9}" dt="2024-06-25T06:56:26.721" v="825" actId="1076"/>
          <ac:spMkLst>
            <pc:docMk/>
            <pc:sldMk cId="3520001415" sldId="268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5T06:56:46.108" v="831" actId="1076"/>
          <ac:spMkLst>
            <pc:docMk/>
            <pc:sldMk cId="3520001415" sldId="268"/>
            <ac:spMk id="5" creationId="{16488ADE-0F1F-347B-E5D2-441DDCC454AA}"/>
          </ac:spMkLst>
        </pc:spChg>
        <pc:picChg chg="mod">
          <ac:chgData name="" userId="1cc4d75d9dc74bcc" providerId="LiveId" clId="{915116D8-ABDF-4435-8038-21653F8244E9}" dt="2024-06-25T06:56:32.533" v="827" actId="14100"/>
          <ac:picMkLst>
            <pc:docMk/>
            <pc:sldMk cId="3520001415" sldId="268"/>
            <ac:picMk id="7" creationId="{9967A64A-DA20-D772-A7EA-D0BD819EA9A4}"/>
          </ac:picMkLst>
        </pc:picChg>
        <pc:picChg chg="mod">
          <ac:chgData name="" userId="1cc4d75d9dc74bcc" providerId="LiveId" clId="{915116D8-ABDF-4435-8038-21653F8244E9}" dt="2024-06-25T06:56:41.119" v="830" actId="1076"/>
          <ac:picMkLst>
            <pc:docMk/>
            <pc:sldMk cId="3520001415" sldId="268"/>
            <ac:picMk id="12" creationId="{2874AD2A-348C-2857-4B85-CB3EBB557C81}"/>
          </ac:picMkLst>
        </pc:picChg>
      </pc:sldChg>
      <pc:sldChg chg="addSp modSp">
        <pc:chgData name="" userId="1cc4d75d9dc74bcc" providerId="LiveId" clId="{915116D8-ABDF-4435-8038-21653F8244E9}" dt="2024-06-26T05:04:19.542" v="1119" actId="1076"/>
        <pc:sldMkLst>
          <pc:docMk/>
          <pc:sldMk cId="3794248986" sldId="269"/>
        </pc:sldMkLst>
        <pc:spChg chg="mod">
          <ac:chgData name="" userId="1cc4d75d9dc74bcc" providerId="LiveId" clId="{915116D8-ABDF-4435-8038-21653F8244E9}" dt="2024-06-26T05:04:19.542" v="1119" actId="1076"/>
          <ac:spMkLst>
            <pc:docMk/>
            <pc:sldMk cId="3794248986" sldId="269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6T05:04:13.259" v="1118" actId="1076"/>
          <ac:spMkLst>
            <pc:docMk/>
            <pc:sldMk cId="3794248986" sldId="269"/>
            <ac:spMk id="5" creationId="{16488ADE-0F1F-347B-E5D2-441DDCC454AA}"/>
          </ac:spMkLst>
        </pc:spChg>
        <pc:spChg chg="add mod">
          <ac:chgData name="" userId="1cc4d75d9dc74bcc" providerId="LiveId" clId="{915116D8-ABDF-4435-8038-21653F8244E9}" dt="2024-06-26T05:03:35.033" v="1111" actId="20577"/>
          <ac:spMkLst>
            <pc:docMk/>
            <pc:sldMk cId="3794248986" sldId="269"/>
            <ac:spMk id="8" creationId="{ADB3CC9B-38AC-459F-97AE-A7E57029AE2D}"/>
          </ac:spMkLst>
        </pc:spChg>
        <pc:picChg chg="add mod">
          <ac:chgData name="" userId="1cc4d75d9dc74bcc" providerId="LiveId" clId="{915116D8-ABDF-4435-8038-21653F8244E9}" dt="2024-06-26T05:04:05.827" v="1117" actId="1076"/>
          <ac:picMkLst>
            <pc:docMk/>
            <pc:sldMk cId="3794248986" sldId="269"/>
            <ac:picMk id="6" creationId="{129459E4-CAF7-4F47-A774-660F723398AA}"/>
          </ac:picMkLst>
        </pc:picChg>
        <pc:picChg chg="mod">
          <ac:chgData name="" userId="1cc4d75d9dc74bcc" providerId="LiveId" clId="{915116D8-ABDF-4435-8038-21653F8244E9}" dt="2024-06-26T05:03:43.135" v="1114" actId="1076"/>
          <ac:picMkLst>
            <pc:docMk/>
            <pc:sldMk cId="3794248986" sldId="269"/>
            <ac:picMk id="7" creationId="{83DCCE33-B642-A38E-0BAF-B7AD908BD9E6}"/>
          </ac:picMkLst>
        </pc:picChg>
        <pc:picChg chg="mod">
          <ac:chgData name="" userId="1cc4d75d9dc74bcc" providerId="LiveId" clId="{915116D8-ABDF-4435-8038-21653F8244E9}" dt="2024-06-26T05:03:40.323" v="1113" actId="1076"/>
          <ac:picMkLst>
            <pc:docMk/>
            <pc:sldMk cId="3794248986" sldId="269"/>
            <ac:picMk id="14" creationId="{D8A2A537-82B5-7069-FABF-AEF0B3EF2747}"/>
          </ac:picMkLst>
        </pc:picChg>
      </pc:sldChg>
      <pc:sldChg chg="addSp delSp modSp">
        <pc:chgData name="" userId="1cc4d75d9dc74bcc" providerId="LiveId" clId="{915116D8-ABDF-4435-8038-21653F8244E9}" dt="2024-06-25T07:26:33.400" v="1023" actId="1076"/>
        <pc:sldMkLst>
          <pc:docMk/>
          <pc:sldMk cId="3738011773" sldId="270"/>
        </pc:sldMkLst>
        <pc:spChg chg="mod">
          <ac:chgData name="" userId="1cc4d75d9dc74bcc" providerId="LiveId" clId="{915116D8-ABDF-4435-8038-21653F8244E9}" dt="2024-06-25T07:03:55.805" v="933" actId="1076"/>
          <ac:spMkLst>
            <pc:docMk/>
            <pc:sldMk cId="3738011773" sldId="270"/>
            <ac:spMk id="3" creationId="{B49ABC69-56FC-5BE3-164A-0D60432B4B39}"/>
          </ac:spMkLst>
        </pc:spChg>
        <pc:spChg chg="del">
          <ac:chgData name="" userId="1cc4d75d9dc74bcc" providerId="LiveId" clId="{915116D8-ABDF-4435-8038-21653F8244E9}" dt="2024-06-25T07:03:06.639" v="920" actId="478"/>
          <ac:spMkLst>
            <pc:docMk/>
            <pc:sldMk cId="3738011773" sldId="270"/>
            <ac:spMk id="5" creationId="{16488ADE-0F1F-347B-E5D2-441DDCC454AA}"/>
          </ac:spMkLst>
        </pc:spChg>
        <pc:spChg chg="add del mod">
          <ac:chgData name="" userId="1cc4d75d9dc74bcc" providerId="LiveId" clId="{915116D8-ABDF-4435-8038-21653F8244E9}" dt="2024-06-25T07:03:08.756" v="921" actId="478"/>
          <ac:spMkLst>
            <pc:docMk/>
            <pc:sldMk cId="3738011773" sldId="270"/>
            <ac:spMk id="7" creationId="{A8529655-C401-4804-90CB-F0EF943BA7F2}"/>
          </ac:spMkLst>
        </pc:spChg>
        <pc:picChg chg="mod">
          <ac:chgData name="" userId="1cc4d75d9dc74bcc" providerId="LiveId" clId="{915116D8-ABDF-4435-8038-21653F8244E9}" dt="2024-06-25T07:03:32.948" v="931" actId="1076"/>
          <ac:picMkLst>
            <pc:docMk/>
            <pc:sldMk cId="3738011773" sldId="270"/>
            <ac:picMk id="4" creationId="{421AC916-70B5-34C7-7691-1C323183AA3B}"/>
          </ac:picMkLst>
        </pc:picChg>
        <pc:picChg chg="add mod">
          <ac:chgData name="" userId="1cc4d75d9dc74bcc" providerId="LiveId" clId="{915116D8-ABDF-4435-8038-21653F8244E9}" dt="2024-06-25T07:03:27.354" v="928" actId="1076"/>
          <ac:picMkLst>
            <pc:docMk/>
            <pc:sldMk cId="3738011773" sldId="270"/>
            <ac:picMk id="6" creationId="{E5B075DB-B596-47DF-9B4F-9759CED0CF5C}"/>
          </ac:picMkLst>
        </pc:picChg>
        <pc:picChg chg="mod">
          <ac:chgData name="" userId="1cc4d75d9dc74bcc" providerId="LiveId" clId="{915116D8-ABDF-4435-8038-21653F8244E9}" dt="2024-06-25T07:26:33.400" v="1023" actId="1076"/>
          <ac:picMkLst>
            <pc:docMk/>
            <pc:sldMk cId="3738011773" sldId="270"/>
            <ac:picMk id="19" creationId="{7F72179F-65CF-D66E-4DDC-10EF33853528}"/>
          </ac:picMkLst>
        </pc:picChg>
      </pc:sldChg>
      <pc:sldChg chg="modSp">
        <pc:chgData name="" userId="1cc4d75d9dc74bcc" providerId="LiveId" clId="{915116D8-ABDF-4435-8038-21653F8244E9}" dt="2024-06-25T07:07:56.649" v="974" actId="20577"/>
        <pc:sldMkLst>
          <pc:docMk/>
          <pc:sldMk cId="3956160955" sldId="271"/>
        </pc:sldMkLst>
        <pc:spChg chg="mod">
          <ac:chgData name="" userId="1cc4d75d9dc74bcc" providerId="LiveId" clId="{915116D8-ABDF-4435-8038-21653F8244E9}" dt="2024-06-25T07:04:44.061" v="946" actId="1076"/>
          <ac:spMkLst>
            <pc:docMk/>
            <pc:sldMk cId="3956160955" sldId="271"/>
            <ac:spMk id="3" creationId="{B49ABC69-56FC-5BE3-164A-0D60432B4B39}"/>
          </ac:spMkLst>
        </pc:spChg>
        <pc:spChg chg="mod">
          <ac:chgData name="" userId="1cc4d75d9dc74bcc" providerId="LiveId" clId="{915116D8-ABDF-4435-8038-21653F8244E9}" dt="2024-06-25T07:07:56.649" v="974" actId="20577"/>
          <ac:spMkLst>
            <pc:docMk/>
            <pc:sldMk cId="3956160955" sldId="271"/>
            <ac:spMk id="5" creationId="{16488ADE-0F1F-347B-E5D2-441DDCC454AA}"/>
          </ac:spMkLst>
        </pc:spChg>
        <pc:picChg chg="mod">
          <ac:chgData name="" userId="1cc4d75d9dc74bcc" providerId="LiveId" clId="{915116D8-ABDF-4435-8038-21653F8244E9}" dt="2024-06-25T07:07:45.799" v="953" actId="14100"/>
          <ac:picMkLst>
            <pc:docMk/>
            <pc:sldMk cId="3956160955" sldId="271"/>
            <ac:picMk id="7" creationId="{A1F39F72-B006-FD0D-70EC-3D50733B2696}"/>
          </ac:picMkLst>
        </pc:picChg>
        <pc:picChg chg="mod">
          <ac:chgData name="" userId="1cc4d75d9dc74bcc" providerId="LiveId" clId="{915116D8-ABDF-4435-8038-21653F8244E9}" dt="2024-06-25T07:04:54.396" v="949" actId="1076"/>
          <ac:picMkLst>
            <pc:docMk/>
            <pc:sldMk cId="3956160955" sldId="271"/>
            <ac:picMk id="12" creationId="{7774B748-CD51-429A-47BF-656F2AA98300}"/>
          </ac:picMkLst>
        </pc:picChg>
      </pc:sldChg>
      <pc:sldChg chg="addSp delSp modSp del">
        <pc:chgData name="" userId="1cc4d75d9dc74bcc" providerId="LiveId" clId="{915116D8-ABDF-4435-8038-21653F8244E9}" dt="2024-06-25T07:08:45.531" v="979" actId="2696"/>
        <pc:sldMkLst>
          <pc:docMk/>
          <pc:sldMk cId="1207975620" sldId="272"/>
        </pc:sldMkLst>
        <pc:spChg chg="del">
          <ac:chgData name="" userId="1cc4d75d9dc74bcc" providerId="LiveId" clId="{915116D8-ABDF-4435-8038-21653F8244E9}" dt="2024-06-25T07:08:31.556" v="976" actId="478"/>
          <ac:spMkLst>
            <pc:docMk/>
            <pc:sldMk cId="1207975620" sldId="272"/>
            <ac:spMk id="3" creationId="{B49ABC69-56FC-5BE3-164A-0D60432B4B39}"/>
          </ac:spMkLst>
        </pc:spChg>
        <pc:spChg chg="add del mod">
          <ac:chgData name="" userId="1cc4d75d9dc74bcc" providerId="LiveId" clId="{915116D8-ABDF-4435-8038-21653F8244E9}" dt="2024-06-25T07:08:36.636" v="978" actId="478"/>
          <ac:spMkLst>
            <pc:docMk/>
            <pc:sldMk cId="1207975620" sldId="272"/>
            <ac:spMk id="4" creationId="{3F4736A3-4F46-46A5-B2F6-ABFA7786CDCA}"/>
          </ac:spMkLst>
        </pc:spChg>
        <pc:spChg chg="add del mod">
          <ac:chgData name="" userId="1cc4d75d9dc74bcc" providerId="LiveId" clId="{915116D8-ABDF-4435-8038-21653F8244E9}" dt="2024-06-25T07:08:34.771" v="977" actId="478"/>
          <ac:spMkLst>
            <pc:docMk/>
            <pc:sldMk cId="1207975620" sldId="272"/>
            <ac:spMk id="7" creationId="{5BF6ED5A-5ED8-4343-B003-66AA49B292DB}"/>
          </ac:spMkLst>
        </pc:spChg>
        <pc:picChg chg="del">
          <ac:chgData name="" userId="1cc4d75d9dc74bcc" providerId="LiveId" clId="{915116D8-ABDF-4435-8038-21653F8244E9}" dt="2024-06-25T07:08:27.579" v="975" actId="478"/>
          <ac:picMkLst>
            <pc:docMk/>
            <pc:sldMk cId="1207975620" sldId="272"/>
            <ac:picMk id="9" creationId="{4CA65F3D-BA4A-AD44-EA0D-377EB0D10686}"/>
          </ac:picMkLst>
        </pc:picChg>
      </pc:sldChg>
      <pc:sldChg chg="addSp delSp modSp add">
        <pc:chgData name="" userId="1cc4d75d9dc74bcc" providerId="LiveId" clId="{915116D8-ABDF-4435-8038-21653F8244E9}" dt="2024-06-25T07:20:58.193" v="1016" actId="1076"/>
        <pc:sldMkLst>
          <pc:docMk/>
          <pc:sldMk cId="2245888590" sldId="333"/>
        </pc:sldMkLst>
        <pc:spChg chg="del">
          <ac:chgData name="" userId="1cc4d75d9dc74bcc" providerId="LiveId" clId="{915116D8-ABDF-4435-8038-21653F8244E9}" dt="2024-06-25T06:25:25.795" v="65" actId="478"/>
          <ac:spMkLst>
            <pc:docMk/>
            <pc:sldMk cId="2245888590" sldId="333"/>
            <ac:spMk id="2" creationId="{0E926406-C0CB-4AE4-9802-9A796C04BE5E}"/>
          </ac:spMkLst>
        </pc:spChg>
        <pc:spChg chg="mod">
          <ac:chgData name="" userId="1cc4d75d9dc74bcc" providerId="LiveId" clId="{915116D8-ABDF-4435-8038-21653F8244E9}" dt="2024-06-25T07:20:58.193" v="1016" actId="1076"/>
          <ac:spMkLst>
            <pc:docMk/>
            <pc:sldMk cId="2245888590" sldId="333"/>
            <ac:spMk id="3" creationId="{46FAD789-0B9F-4303-A43F-59B0B4082FC6}"/>
          </ac:spMkLst>
        </pc:spChg>
        <pc:spChg chg="del">
          <ac:chgData name="" userId="1cc4d75d9dc74bcc" providerId="LiveId" clId="{915116D8-ABDF-4435-8038-21653F8244E9}" dt="2024-06-25T06:25:13.818" v="63" actId="931"/>
          <ac:spMkLst>
            <pc:docMk/>
            <pc:sldMk cId="2245888590" sldId="333"/>
            <ac:spMk id="4" creationId="{33104B8F-EA04-49C2-A6AA-1742703BB3C8}"/>
          </ac:spMkLst>
        </pc:spChg>
        <pc:spChg chg="mod">
          <ac:chgData name="" userId="1cc4d75d9dc74bcc" providerId="LiveId" clId="{915116D8-ABDF-4435-8038-21653F8244E9}" dt="2024-06-25T07:20:55.224" v="1015" actId="1076"/>
          <ac:spMkLst>
            <pc:docMk/>
            <pc:sldMk cId="2245888590" sldId="333"/>
            <ac:spMk id="5" creationId="{5236A23E-AA9C-464F-8A95-35712DC8094C}"/>
          </ac:spMkLst>
        </pc:spChg>
        <pc:spChg chg="del">
          <ac:chgData name="" userId="1cc4d75d9dc74bcc" providerId="LiveId" clId="{915116D8-ABDF-4435-8038-21653F8244E9}" dt="2024-06-25T06:25:20.490" v="64" actId="931"/>
          <ac:spMkLst>
            <pc:docMk/>
            <pc:sldMk cId="2245888590" sldId="333"/>
            <ac:spMk id="6" creationId="{275670CF-B2B2-4CC4-AF3D-37D633EDD680}"/>
          </ac:spMkLst>
        </pc:spChg>
        <pc:spChg chg="add del mod">
          <ac:chgData name="" userId="1cc4d75d9dc74bcc" providerId="LiveId" clId="{915116D8-ABDF-4435-8038-21653F8244E9}" dt="2024-06-25T06:30:05.609" v="206" actId="478"/>
          <ac:spMkLst>
            <pc:docMk/>
            <pc:sldMk cId="2245888590" sldId="333"/>
            <ac:spMk id="12" creationId="{2C66879E-1B58-4828-889B-C2F670EA561F}"/>
          </ac:spMkLst>
        </pc:spChg>
        <pc:spChg chg="add mod">
          <ac:chgData name="" userId="1cc4d75d9dc74bcc" providerId="LiveId" clId="{915116D8-ABDF-4435-8038-21653F8244E9}" dt="2024-06-25T07:20:22.341" v="1014" actId="1076"/>
          <ac:spMkLst>
            <pc:docMk/>
            <pc:sldMk cId="2245888590" sldId="333"/>
            <ac:spMk id="13" creationId="{7BDA63AB-0D44-44E8-B41F-36BC3F24608E}"/>
          </ac:spMkLst>
        </pc:spChg>
        <pc:picChg chg="add mod">
          <ac:chgData name="" userId="1cc4d75d9dc74bcc" providerId="LiveId" clId="{915116D8-ABDF-4435-8038-21653F8244E9}" dt="2024-06-25T07:19:14.585" v="1008" actId="1076"/>
          <ac:picMkLst>
            <pc:docMk/>
            <pc:sldMk cId="2245888590" sldId="333"/>
            <ac:picMk id="8" creationId="{D2A4F75B-5391-4148-941F-1DAB296FF73D}"/>
          </ac:picMkLst>
        </pc:picChg>
        <pc:picChg chg="add mod">
          <ac:chgData name="" userId="1cc4d75d9dc74bcc" providerId="LiveId" clId="{915116D8-ABDF-4435-8038-21653F8244E9}" dt="2024-06-25T07:15:54.943" v="1005" actId="1076"/>
          <ac:picMkLst>
            <pc:docMk/>
            <pc:sldMk cId="2245888590" sldId="333"/>
            <ac:picMk id="10" creationId="{32D70683-4AE3-453A-914D-15A6BFC381DD}"/>
          </ac:picMkLst>
        </pc:picChg>
        <pc:picChg chg="add mod">
          <ac:chgData name="" userId="1cc4d75d9dc74bcc" providerId="LiveId" clId="{915116D8-ABDF-4435-8038-21653F8244E9}" dt="2024-06-25T07:19:18.646" v="1010" actId="1076"/>
          <ac:picMkLst>
            <pc:docMk/>
            <pc:sldMk cId="2245888590" sldId="333"/>
            <ac:picMk id="11" creationId="{907842BB-F064-4A1D-BE06-1DB6752BCDE0}"/>
          </ac:picMkLst>
        </pc:picChg>
      </pc:sldChg>
      <pc:sldChg chg="addSp delSp modSp add">
        <pc:chgData name="" userId="1cc4d75d9dc74bcc" providerId="LiveId" clId="{915116D8-ABDF-4435-8038-21653F8244E9}" dt="2024-06-26T05:04:57.018" v="1125" actId="1035"/>
        <pc:sldMkLst>
          <pc:docMk/>
          <pc:sldMk cId="80062116" sldId="334"/>
        </pc:sldMkLst>
        <pc:spChg chg="del">
          <ac:chgData name="" userId="1cc4d75d9dc74bcc" providerId="LiveId" clId="{915116D8-ABDF-4435-8038-21653F8244E9}" dt="2024-06-25T07:26:53.799" v="1025" actId="478"/>
          <ac:spMkLst>
            <pc:docMk/>
            <pc:sldMk cId="80062116" sldId="334"/>
            <ac:spMk id="2" creationId="{98DAEF49-61FC-4361-9E6B-4EF4747BC940}"/>
          </ac:spMkLst>
        </pc:spChg>
        <pc:spChg chg="del">
          <ac:chgData name="" userId="1cc4d75d9dc74bcc" providerId="LiveId" clId="{915116D8-ABDF-4435-8038-21653F8244E9}" dt="2024-06-25T07:28:37.812" v="1026" actId="931"/>
          <ac:spMkLst>
            <pc:docMk/>
            <pc:sldMk cId="80062116" sldId="334"/>
            <ac:spMk id="3" creationId="{67A54562-937C-4A86-BC36-A6227307DB21}"/>
          </ac:spMkLst>
        </pc:spChg>
        <pc:spChg chg="del">
          <ac:chgData name="" userId="1cc4d75d9dc74bcc" providerId="LiveId" clId="{915116D8-ABDF-4435-8038-21653F8244E9}" dt="2024-06-25T07:28:43.401" v="1027" actId="931"/>
          <ac:spMkLst>
            <pc:docMk/>
            <pc:sldMk cId="80062116" sldId="334"/>
            <ac:spMk id="4" creationId="{4886BEA8-B511-41DF-9B47-7A1820EBE678}"/>
          </ac:spMkLst>
        </pc:spChg>
        <pc:spChg chg="add mod">
          <ac:chgData name="" userId="1cc4d75d9dc74bcc" providerId="LiveId" clId="{915116D8-ABDF-4435-8038-21653F8244E9}" dt="2024-06-26T05:04:57.018" v="1125" actId="1035"/>
          <ac:spMkLst>
            <pc:docMk/>
            <pc:sldMk cId="80062116" sldId="334"/>
            <ac:spMk id="9" creationId="{5D492A27-BC90-48F0-B870-CFD8CD287824}"/>
          </ac:spMkLst>
        </pc:spChg>
        <pc:spChg chg="add mod">
          <ac:chgData name="" userId="1cc4d75d9dc74bcc" providerId="LiveId" clId="{915116D8-ABDF-4435-8038-21653F8244E9}" dt="2024-06-25T07:29:31.154" v="1083" actId="1076"/>
          <ac:spMkLst>
            <pc:docMk/>
            <pc:sldMk cId="80062116" sldId="334"/>
            <ac:spMk id="10" creationId="{0328232D-6C2C-4E03-BCAC-FDDDFDA2E7CD}"/>
          </ac:spMkLst>
        </pc:spChg>
        <pc:picChg chg="add mod">
          <ac:chgData name="" userId="1cc4d75d9dc74bcc" providerId="LiveId" clId="{915116D8-ABDF-4435-8038-21653F8244E9}" dt="2024-06-25T07:29:54.653" v="1089" actId="1076"/>
          <ac:picMkLst>
            <pc:docMk/>
            <pc:sldMk cId="80062116" sldId="334"/>
            <ac:picMk id="6" creationId="{6CD26802-DDAC-4017-AF5E-C263DB2219DC}"/>
          </ac:picMkLst>
        </pc:picChg>
        <pc:picChg chg="add mod">
          <ac:chgData name="" userId="1cc4d75d9dc74bcc" providerId="LiveId" clId="{915116D8-ABDF-4435-8038-21653F8244E9}" dt="2024-06-25T07:29:50.197" v="1088" actId="1076"/>
          <ac:picMkLst>
            <pc:docMk/>
            <pc:sldMk cId="80062116" sldId="334"/>
            <ac:picMk id="8" creationId="{E67E3079-1899-4A1F-9BBA-E3012B3F32A8}"/>
          </ac:picMkLst>
        </pc:picChg>
      </pc:sldChg>
      <pc:sldChg chg="addSp delSp modSp add">
        <pc:chgData name="" userId="1cc4d75d9dc74bcc" providerId="LiveId" clId="{915116D8-ABDF-4435-8038-21653F8244E9}" dt="2024-06-26T05:09:54.126" v="1168" actId="1076"/>
        <pc:sldMkLst>
          <pc:docMk/>
          <pc:sldMk cId="1973065943" sldId="335"/>
        </pc:sldMkLst>
        <pc:spChg chg="del">
          <ac:chgData name="" userId="1cc4d75d9dc74bcc" providerId="LiveId" clId="{915116D8-ABDF-4435-8038-21653F8244E9}" dt="2024-06-26T05:04:32.947" v="1121" actId="478"/>
          <ac:spMkLst>
            <pc:docMk/>
            <pc:sldMk cId="1973065943" sldId="335"/>
            <ac:spMk id="2" creationId="{AF21E7C5-F436-4B69-A802-D8C4712F775F}"/>
          </ac:spMkLst>
        </pc:spChg>
        <pc:spChg chg="del">
          <ac:chgData name="" userId="1cc4d75d9dc74bcc" providerId="LiveId" clId="{915116D8-ABDF-4435-8038-21653F8244E9}" dt="2024-06-26T05:04:42.105" v="1122" actId="931"/>
          <ac:spMkLst>
            <pc:docMk/>
            <pc:sldMk cId="1973065943" sldId="335"/>
            <ac:spMk id="3" creationId="{D3BE8E56-898A-45D3-BCBE-C55DE9879D56}"/>
          </ac:spMkLst>
        </pc:spChg>
        <pc:spChg chg="del">
          <ac:chgData name="" userId="1cc4d75d9dc74bcc" providerId="LiveId" clId="{915116D8-ABDF-4435-8038-21653F8244E9}" dt="2024-06-26T05:04:49.923" v="1123" actId="931"/>
          <ac:spMkLst>
            <pc:docMk/>
            <pc:sldMk cId="1973065943" sldId="335"/>
            <ac:spMk id="4" creationId="{BD665DCB-CCB2-471B-9345-82E911B0541D}"/>
          </ac:spMkLst>
        </pc:spChg>
        <pc:spChg chg="add del mod">
          <ac:chgData name="" userId="1cc4d75d9dc74bcc" providerId="LiveId" clId="{915116D8-ABDF-4435-8038-21653F8244E9}" dt="2024-06-26T05:05:11.427" v="1131" actId="478"/>
          <ac:spMkLst>
            <pc:docMk/>
            <pc:sldMk cId="1973065943" sldId="335"/>
            <ac:spMk id="9" creationId="{E19B8551-50E3-4EB0-9386-A6D8811498FA}"/>
          </ac:spMkLst>
        </pc:spChg>
        <pc:spChg chg="add mod">
          <ac:chgData name="" userId="1cc4d75d9dc74bcc" providerId="LiveId" clId="{915116D8-ABDF-4435-8038-21653F8244E9}" dt="2024-06-26T05:09:46.323" v="1167" actId="1076"/>
          <ac:spMkLst>
            <pc:docMk/>
            <pc:sldMk cId="1973065943" sldId="335"/>
            <ac:spMk id="10" creationId="{5075CF7D-FCD1-4F5D-83CA-46673E9118AE}"/>
          </ac:spMkLst>
        </pc:spChg>
        <pc:spChg chg="add mod">
          <ac:chgData name="" userId="1cc4d75d9dc74bcc" providerId="LiveId" clId="{915116D8-ABDF-4435-8038-21653F8244E9}" dt="2024-06-26T05:05:32.149" v="1159" actId="20577"/>
          <ac:spMkLst>
            <pc:docMk/>
            <pc:sldMk cId="1973065943" sldId="335"/>
            <ac:spMk id="11" creationId="{3E109813-DD74-457B-8A0A-F220EDEB3F37}"/>
          </ac:spMkLst>
        </pc:spChg>
        <pc:picChg chg="add mod">
          <ac:chgData name="" userId="1cc4d75d9dc74bcc" providerId="LiveId" clId="{915116D8-ABDF-4435-8038-21653F8244E9}" dt="2024-06-26T05:09:54.126" v="1168" actId="1076"/>
          <ac:picMkLst>
            <pc:docMk/>
            <pc:sldMk cId="1973065943" sldId="335"/>
            <ac:picMk id="6" creationId="{5992E2DA-88C7-4AAD-8C83-AB3245A4B446}"/>
          </ac:picMkLst>
        </pc:picChg>
        <pc:picChg chg="add mod">
          <ac:chgData name="" userId="1cc4d75d9dc74bcc" providerId="LiveId" clId="{915116D8-ABDF-4435-8038-21653F8244E9}" dt="2024-06-26T05:05:48.366" v="1164" actId="1076"/>
          <ac:picMkLst>
            <pc:docMk/>
            <pc:sldMk cId="1973065943" sldId="335"/>
            <ac:picMk id="8" creationId="{6ECA04F1-F499-492A-9924-F1D6F402BB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A022-5104-4118-AC38-D24BAB4DF8F6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63D0-482F-4D93-9A41-0FCD47D6D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63D0-482F-4D93-9A41-0FCD47D6D2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6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63D0-482F-4D93-9A41-0FCD47D6D2E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5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7E60-29E1-8C5B-88FF-F568A1EB0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8B7A88-FD43-A13C-9501-CFD300E4C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23671-0B3A-1564-889E-61A59BA9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6D005-3C35-F9AD-0597-7DBFF3F8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0B41-6757-5F11-51D7-74502C2D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1FD0-80F5-24F1-82CB-6C06706D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D4443-588F-9D74-9C77-560254B9B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C238-3B2E-3283-6EAE-58679CA8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C4BA-72C2-2C29-409D-2DC5AC25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BB75-9FB8-7C42-25D1-E9EDBD04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6953F-8B0A-AE12-884D-24EBA82B0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3DB7F-D2D9-4438-40EB-181F8A1E1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BB488-AF25-D41A-2263-7C76DF27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C3041-6A70-9D03-9F13-555A2246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5058B-26B6-1DFD-70D9-032B8EB0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FC08-6B05-C0BB-73C5-5228F6E3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1D6A-A05F-1CE6-DCB0-D41E8499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C4B5E-7D83-687E-D025-911BF516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AD4C0-27E6-97D3-AAD6-CEF0C4C5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67BA5-5D8F-56FE-AC25-260C7CD1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8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5DD7-499E-B246-FE77-558FFF59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EBBA-427D-65CF-175A-CFAC86582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A4B9-F3DB-FDFE-24C3-603CA0AD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22E79-E212-BC71-A6C7-3041C896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B64A0-B4D2-9A0B-8C3C-2D71754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DA60-ED75-C35A-5A9F-CDFF1682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FF551-8EB3-E742-75E0-3C88FA8C8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A2AFD-8F9B-DD98-0257-7B5749BA0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2917F-385E-7E3C-090F-DC3621CF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07211-F16C-A625-C6B9-FDB45DD3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FE696-0006-9EBD-2F8F-0644D37B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6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E9C8-8E4E-CB1F-F344-93C7F679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80DE-2F0B-EF08-01C3-817E4159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7044F-F87F-5BF3-454B-973F13153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14A0D-BF85-2335-F743-80065C450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772D4C-1C28-6EF6-3C20-2302BD93F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23EA1-F8AF-E3A1-1389-DFE8399F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5BD9D-4BAC-FDA7-EDDC-465F9F37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A3DFC-7E69-5F80-6B37-1723BF20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E97B-6648-9B5E-58B4-A77BCB7C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3B0C5-6049-A41B-0AB8-EA700F31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30D81-AFE1-C302-E223-F1B34E821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43A40-58D5-6297-7076-83F6C67B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7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F00C2-7775-DF30-C53A-1D3A2B66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355D7-FC3C-D980-7E7C-B981AB88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7389D-60CB-579C-F067-D1A1F5B2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E60-FAFA-DC50-D47A-ED22A03F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68D0-F605-701C-7B5F-DC261A53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70ACF-7552-E1FE-8358-BBA6294E8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75CA4-1B66-2CF3-4E6D-95905B7C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4BDB-E88B-5789-5D4A-EE71883AF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8B4F0-7EFA-9F68-6BB4-F353229E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40B0-CA07-8D69-4050-FA0F0ADF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E1632-691F-74A2-0BB7-735AE8837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F402-2A09-A360-966B-EA40A6881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BB3B-8694-09ED-D1D8-8433B28F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DB4EE-060A-828D-341A-00857D09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D3710-C119-2376-9645-BEDB1852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FBFA-B2E4-DD93-8C82-205C84DD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BE25C-EB74-E61F-B698-BD10B1F69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E7DEE-EBC7-EFA5-C0BA-9882FB89E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D410-9DFC-44A7-8C86-B47574BCB9B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65B5-168E-3E20-1677-A3A6DFABF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24A01-83C3-A0BF-7E27-3E8704B5B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B8EBA-AD39-4A30-88B4-41E40F6C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89A8-12A9-D8DE-00B6-FBA87D53F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95" y="646044"/>
            <a:ext cx="9872870" cy="2387600"/>
          </a:xfrm>
        </p:spPr>
        <p:txBody>
          <a:bodyPr>
            <a:noAutofit/>
          </a:bodyPr>
          <a:lstStyle/>
          <a:p>
            <a:r>
              <a:rPr lang="en-US" sz="6600" b="1" dirty="0"/>
              <a:t>BIIT </a:t>
            </a:r>
            <a:br>
              <a:rPr lang="en-US" sz="6600" b="1" dirty="0"/>
            </a:br>
            <a:r>
              <a:rPr lang="en-US" sz="6600" b="1" dirty="0"/>
              <a:t>Financial Aid Allocation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AA00-1EC3-DA01-DF22-A62606D2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0991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Members:</a:t>
            </a:r>
          </a:p>
          <a:p>
            <a:pPr algn="l"/>
            <a:br>
              <a:rPr lang="en-US" b="1" dirty="0"/>
            </a:br>
            <a:r>
              <a:rPr lang="en-US" dirty="0"/>
              <a:t>2020-Arid-3677 (M. Abdul Islam Ghani)</a:t>
            </a:r>
          </a:p>
          <a:p>
            <a:pPr algn="l"/>
            <a:r>
              <a:rPr lang="en-US" dirty="0"/>
              <a:t>2020-Arid-3690 (M. Amir Shahzad)</a:t>
            </a:r>
          </a:p>
          <a:p>
            <a:pPr algn="l"/>
            <a:r>
              <a:rPr lang="en-US" dirty="0"/>
              <a:t>2020-Arid-3699 (Muhammad Bashir)</a:t>
            </a:r>
          </a:p>
          <a:p>
            <a:pPr algn="l"/>
            <a:r>
              <a:rPr lang="en-US" dirty="0"/>
              <a:t>2020-Arid-4236 (Usman Akbar)</a:t>
            </a:r>
          </a:p>
        </p:txBody>
      </p:sp>
    </p:spTree>
    <p:extLst>
      <p:ext uri="{BB962C8B-B14F-4D97-AF65-F5344CB8AC3E}">
        <p14:creationId xmlns:p14="http://schemas.microsoft.com/office/powerpoint/2010/main" val="2169198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587" y="271635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Accept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8765" y="271635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Reject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290DCB-183D-7AEC-A2BC-ED51F66E1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05" y="1503638"/>
            <a:ext cx="2249752" cy="4999451"/>
          </a:xfr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9FD808C-5DFD-F3A1-8DD3-E944992C08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718" y="1503641"/>
            <a:ext cx="2249751" cy="499944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8470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41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Meritbase Shortlisting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77038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Reject Shortlisted Student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745937-2E8F-CDD6-45E5-E4B0BA8CB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48" y="1664301"/>
            <a:ext cx="2208339" cy="4907422"/>
          </a:xfrm>
          <a:ln>
            <a:solidFill>
              <a:schemeClr val="tx1"/>
            </a:solidFill>
          </a:ln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D015EB5-AB04-5028-A72E-4E2D8BF95A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689" y="1664301"/>
            <a:ext cx="2208339" cy="4907422"/>
          </a:xfrm>
          <a:ln>
            <a:solidFill>
              <a:schemeClr val="tx1"/>
            </a:solidFill>
          </a:ln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EEB5B008-B5B1-4247-8AC8-CAB257308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15" y="1664302"/>
            <a:ext cx="2208339" cy="4907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25F1EF-92C9-4ED8-9F8D-6F0EE96BEB27}"/>
              </a:ext>
            </a:extLst>
          </p:cNvPr>
          <p:cNvSpPr txBox="1">
            <a:spLocks/>
          </p:cNvSpPr>
          <p:nvPr/>
        </p:nvSpPr>
        <p:spPr>
          <a:xfrm>
            <a:off x="3944116" y="67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Short Listed Student</a:t>
            </a:r>
          </a:p>
        </p:txBody>
      </p:sp>
    </p:spTree>
    <p:extLst>
      <p:ext uri="{BB962C8B-B14F-4D97-AF65-F5344CB8AC3E}">
        <p14:creationId xmlns:p14="http://schemas.microsoft.com/office/powerpoint/2010/main" val="10947060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7444" y="0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Assign Grader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8E9807-E46B-64E5-348B-23FD87318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63" y="1002782"/>
            <a:ext cx="2379935" cy="5288746"/>
          </a:xfrm>
          <a:ln>
            <a:solidFill>
              <a:schemeClr val="tx1"/>
            </a:solidFill>
          </a:ln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1FBA796-45CC-4185-A02C-378E50594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44" y="1002783"/>
            <a:ext cx="2379935" cy="5288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4062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780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Add Budget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58418" y="11780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Session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67A64A-DA20-D772-A7EA-D0BD819EA9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47" y="1160970"/>
            <a:ext cx="2448536" cy="5441193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874AD2A-348C-2857-4B85-CB3EBB557C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44" y="1160970"/>
            <a:ext cx="2448536" cy="54411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0014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7263" y="256381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Faculty Members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5113" y="256381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Grader Information of Faculty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DCCE33-B642-A38E-0BAF-B7AD908BD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88" y="1304628"/>
            <a:ext cx="2325757" cy="5168351"/>
          </a:xfrm>
          <a:ln>
            <a:solidFill>
              <a:schemeClr val="tx1"/>
            </a:solidFill>
          </a:ln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8A2A537-82B5-7069-FABF-AEF0B3EF27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871" y="1304628"/>
            <a:ext cx="2325757" cy="5168351"/>
          </a:xfrm>
          <a:ln>
            <a:solidFill>
              <a:schemeClr val="tx1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29459E4-CAF7-4F47-A774-660F72339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05" y="1304628"/>
            <a:ext cx="2325757" cy="5168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DB3CC9B-38AC-459F-97AE-A7E57029AE2D}"/>
              </a:ext>
            </a:extLst>
          </p:cNvPr>
          <p:cNvSpPr txBox="1">
            <a:spLocks/>
          </p:cNvSpPr>
          <p:nvPr/>
        </p:nvSpPr>
        <p:spPr>
          <a:xfrm>
            <a:off x="-511861" y="25638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Add Faculty</a:t>
            </a:r>
          </a:p>
        </p:txBody>
      </p:sp>
    </p:spTree>
    <p:extLst>
      <p:ext uri="{BB962C8B-B14F-4D97-AF65-F5344CB8AC3E}">
        <p14:creationId xmlns:p14="http://schemas.microsoft.com/office/powerpoint/2010/main" val="37942489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D26802-DDAC-4017-AF5E-C263DB2219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98" y="1141100"/>
            <a:ext cx="2466608" cy="5481351"/>
          </a:xfr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7E3079-1899-4A1F-9BBA-E3012B3F32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9" y="1141100"/>
            <a:ext cx="2466608" cy="5481351"/>
          </a:xfrm>
          <a:ln>
            <a:solidFill>
              <a:schemeClr val="tx1"/>
            </a:solidFill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492A27-BC90-48F0-B870-CFD8CD287824}"/>
              </a:ext>
            </a:extLst>
          </p:cNvPr>
          <p:cNvSpPr txBox="1">
            <a:spLocks/>
          </p:cNvSpPr>
          <p:nvPr/>
        </p:nvSpPr>
        <p:spPr>
          <a:xfrm>
            <a:off x="759802" y="3212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Committee Member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28232D-6C2C-4E03-BCAC-FDDDFDA2E7CD}"/>
              </a:ext>
            </a:extLst>
          </p:cNvPr>
          <p:cNvSpPr txBox="1">
            <a:spLocks/>
          </p:cNvSpPr>
          <p:nvPr/>
        </p:nvSpPr>
        <p:spPr>
          <a:xfrm>
            <a:off x="5781829" y="31718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 Committee Member</a:t>
            </a:r>
          </a:p>
        </p:txBody>
      </p:sp>
    </p:spTree>
    <p:extLst>
      <p:ext uri="{BB962C8B-B14F-4D97-AF65-F5344CB8AC3E}">
        <p14:creationId xmlns:p14="http://schemas.microsoft.com/office/powerpoint/2010/main" val="8006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92E2DA-88C7-4AAD-8C83-AB3245A4B4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0" y="1263019"/>
            <a:ext cx="2307581" cy="5127958"/>
          </a:xfr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CA04F1-F499-492A-9924-F1D6F402BB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80" y="1158413"/>
            <a:ext cx="2307580" cy="5127956"/>
          </a:xfrm>
          <a:ln>
            <a:solidFill>
              <a:schemeClr val="tx1"/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75CF7D-FCD1-4F5D-83CA-46673E9118AE}"/>
              </a:ext>
            </a:extLst>
          </p:cNvPr>
          <p:cNvSpPr txBox="1">
            <a:spLocks/>
          </p:cNvSpPr>
          <p:nvPr/>
        </p:nvSpPr>
        <p:spPr>
          <a:xfrm>
            <a:off x="547766" y="46702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Student Record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109813-DD74-457B-8A0A-F220EDEB3F37}"/>
              </a:ext>
            </a:extLst>
          </p:cNvPr>
          <p:cNvSpPr txBox="1">
            <a:spLocks/>
          </p:cNvSpPr>
          <p:nvPr/>
        </p:nvSpPr>
        <p:spPr>
          <a:xfrm>
            <a:off x="6096000" y="46702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Add Student</a:t>
            </a:r>
          </a:p>
        </p:txBody>
      </p:sp>
    </p:spTree>
    <p:extLst>
      <p:ext uri="{BB962C8B-B14F-4D97-AF65-F5344CB8AC3E}">
        <p14:creationId xmlns:p14="http://schemas.microsoft.com/office/powerpoint/2010/main" val="197306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796" y="0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Allocation Sheet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F72179F-65CF-D66E-4DDC-10EF338535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9" y="1041441"/>
            <a:ext cx="2483713" cy="5519365"/>
          </a:xfrm>
          <a:ln>
            <a:solidFill>
              <a:schemeClr val="tx1"/>
            </a:solidFill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1AC916-70B5-34C7-7691-1C323183AA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56" y="1041445"/>
            <a:ext cx="2483712" cy="5519361"/>
          </a:xfrm>
          <a:ln>
            <a:solidFill>
              <a:schemeClr val="tx1"/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5B075DB-B596-47DF-9B4F-9759CED0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02" y="1041449"/>
            <a:ext cx="2483711" cy="5519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01177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38" y="6043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Faculty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61113" y="6043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Rate Grader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F39F72-B006-FD0D-70EC-3D50733B2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78" y="1278351"/>
            <a:ext cx="2325757" cy="5168351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74B748-CD51-429A-47BF-656F2AA983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99" y="1278351"/>
            <a:ext cx="2325757" cy="516835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1609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React Native </a:t>
            </a:r>
            <a:br>
              <a:rPr lang="en-US" b="1" dirty="0"/>
            </a:br>
            <a:r>
              <a:rPr lang="en-US" b="1" dirty="0"/>
              <a:t>Screen’s </a:t>
            </a:r>
          </a:p>
        </p:txBody>
      </p:sp>
    </p:spTree>
    <p:extLst>
      <p:ext uri="{BB962C8B-B14F-4D97-AF65-F5344CB8AC3E}">
        <p14:creationId xmlns:p14="http://schemas.microsoft.com/office/powerpoint/2010/main" val="40464226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F</a:t>
            </a:r>
            <a:r>
              <a:rPr lang="en-US" sz="5400" b="1" dirty="0"/>
              <a:t>l</a:t>
            </a:r>
            <a:r>
              <a:rPr lang="en-US" b="1" dirty="0"/>
              <a:t>utter  Screen’s </a:t>
            </a:r>
          </a:p>
        </p:txBody>
      </p:sp>
    </p:spTree>
    <p:extLst>
      <p:ext uri="{BB962C8B-B14F-4D97-AF65-F5344CB8AC3E}">
        <p14:creationId xmlns:p14="http://schemas.microsoft.com/office/powerpoint/2010/main" val="30842512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Students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9" y="169060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86710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Student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Students Information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69469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Personal Details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Merit-base Criteria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8995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51045" y="1253330"/>
            <a:ext cx="2198251" cy="4610409"/>
          </a:xfr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69080"/>
            <a:ext cx="12192000" cy="8239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Need-base Criteria </a:t>
            </a:r>
          </a:p>
        </p:txBody>
      </p:sp>
    </p:spTree>
    <p:extLst>
      <p:ext uri="{BB962C8B-B14F-4D97-AF65-F5344CB8AC3E}">
        <p14:creationId xmlns:p14="http://schemas.microsoft.com/office/powerpoint/2010/main" val="146707945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Admin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Admin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460408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Merit-base Short-Listing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Accepted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001249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Rejected Application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 err="1"/>
              <a:t>Needbase</a:t>
            </a:r>
            <a:r>
              <a:rPr lang="en-US" dirty="0"/>
              <a:t>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3476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Committee Members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65514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Assign Graders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Assign Faculty Member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0319" y="1680446"/>
            <a:ext cx="2333115" cy="45092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29562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Budget History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View Application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565" y="1680444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9F9B8-C357-7C95-AFE0-A5C87AFC07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35" y="1677459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34335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507674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62FA5D-3990-3E94-B2A9-82C072F7A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68" y="1476908"/>
            <a:ext cx="2527854" cy="5102466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80382" y="50767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Students Dashboard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A330EA-B113-06B3-51E9-2DE1173948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21" y="1476908"/>
            <a:ext cx="2296109" cy="510246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113138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New Policy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74123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Committee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0486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8C0C84-BD23-451E-1221-FA9A34E99E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940" y="1820486"/>
            <a:ext cx="2415510" cy="45620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13263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View Balance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0486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8C0C84-BD23-451E-1221-FA9A34E99E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0486"/>
            <a:ext cx="2415510" cy="45620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1559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Android</a:t>
            </a:r>
            <a:br>
              <a:rPr lang="en-US" b="1" dirty="0"/>
            </a:br>
            <a:r>
              <a:rPr lang="en-US" b="1" dirty="0"/>
              <a:t>Screen’s </a:t>
            </a:r>
          </a:p>
        </p:txBody>
      </p:sp>
    </p:spTree>
    <p:extLst>
      <p:ext uri="{BB962C8B-B14F-4D97-AF65-F5344CB8AC3E}">
        <p14:creationId xmlns:p14="http://schemas.microsoft.com/office/powerpoint/2010/main" val="39368295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Login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Student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79766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Apply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Personal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379650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Admin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Admin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15529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 err="1"/>
              <a:t>Meritbase</a:t>
            </a:r>
            <a:r>
              <a:rPr lang="en-US" dirty="0"/>
              <a:t> Short Listing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 err="1"/>
              <a:t>Needbase</a:t>
            </a:r>
            <a:r>
              <a:rPr lang="en-US" dirty="0"/>
              <a:t>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96630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Accepted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Rejected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594461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Member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Assign Graders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261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4681" y="295412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Application Form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012CE8-5BE4-E9CA-A465-757B34E25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81" y="1675690"/>
            <a:ext cx="2259693" cy="5021542"/>
          </a:xfr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51BAB5-B0F6-5BE7-34DB-9AA9B296D4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21" y="1675690"/>
            <a:ext cx="2259693" cy="502154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88024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Student Records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Student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92776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</a:t>
            </a:r>
            <a:r>
              <a:rPr lang="en-US" dirty="0" err="1"/>
              <a:t>Meritbase</a:t>
            </a:r>
            <a:r>
              <a:rPr lang="en-US" dirty="0"/>
              <a:t> Policy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675418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Add Policies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Add Budget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29130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Committee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84647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679726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Faculty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679726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Faculty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B126A-5D95-18C8-C177-74B76FE770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940" y="1828725"/>
            <a:ext cx="2333115" cy="4509219"/>
          </a:xfrm>
          <a:ln>
            <a:solidFill>
              <a:schemeClr val="tx1"/>
            </a:solidFill>
          </a:ln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581A733B-8408-E16B-4875-ACE8CBA15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8947" y="1825740"/>
            <a:ext cx="2333115" cy="451220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77193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7A00-39B0-BBA9-9B3E-7CDE21C0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b="1" dirty="0"/>
              <a:t>React JS </a:t>
            </a:r>
            <a:br>
              <a:rPr lang="en-US" b="1" dirty="0"/>
            </a:br>
            <a:r>
              <a:rPr lang="en-US" b="1" dirty="0"/>
              <a:t>Screen’s </a:t>
            </a:r>
          </a:p>
        </p:txBody>
      </p:sp>
    </p:spTree>
    <p:extLst>
      <p:ext uri="{BB962C8B-B14F-4D97-AF65-F5344CB8AC3E}">
        <p14:creationId xmlns:p14="http://schemas.microsoft.com/office/powerpoint/2010/main" val="25613522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Login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FF78E-210B-FB5B-B39F-5B1C92FAB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043" y="1825625"/>
            <a:ext cx="9567913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76284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Student Dashboard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844FF1-FADA-4E59-8F0A-E0BE2062E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96" y="1825625"/>
            <a:ext cx="9517608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046899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Apply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3E950B-9682-D32A-2280-4D5D58792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732" y="1825625"/>
            <a:ext cx="943453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279414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Personal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75576D-3C78-2391-A98C-EB8B37821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544" y="1809149"/>
            <a:ext cx="9472912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3226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AD789-0B9F-4303-A43F-59B0B408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3096" y="509586"/>
            <a:ext cx="5157787" cy="823912"/>
          </a:xfrm>
        </p:spPr>
        <p:txBody>
          <a:bodyPr/>
          <a:lstStyle/>
          <a:p>
            <a:r>
              <a:rPr lang="en-US" dirty="0"/>
              <a:t>Policies</a:t>
            </a:r>
            <a:endParaRPr lang="en-P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A4F75B-5391-4148-941F-1DAB296FF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76" y="1586696"/>
            <a:ext cx="2265916" cy="5035371"/>
          </a:xfr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6A23E-AA9C-464F-8A95-35712DC80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6078" y="509586"/>
            <a:ext cx="5183188" cy="823912"/>
          </a:xfrm>
        </p:spPr>
        <p:txBody>
          <a:bodyPr/>
          <a:lstStyle/>
          <a:p>
            <a:r>
              <a:rPr lang="en-US" dirty="0"/>
              <a:t>History of Application</a:t>
            </a:r>
            <a:endParaRPr lang="en-PK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D70683-4AE3-453A-914D-15A6BFC381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78" y="1586699"/>
            <a:ext cx="2265915" cy="5035368"/>
          </a:xfrm>
          <a:ln>
            <a:solidFill>
              <a:schemeClr val="tx1"/>
            </a:solidFill>
          </a:ln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907842BB-F064-4A1D-BE06-1DB6752BC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80" y="1586696"/>
            <a:ext cx="2265915" cy="5035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BDA63AB-0D44-44E8-B41F-36BC3F24608E}"/>
              </a:ext>
            </a:extLst>
          </p:cNvPr>
          <p:cNvSpPr txBox="1">
            <a:spLocks/>
          </p:cNvSpPr>
          <p:nvPr/>
        </p:nvSpPr>
        <p:spPr>
          <a:xfrm>
            <a:off x="1043447" y="50958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 Status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45888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Needbase</a:t>
            </a:r>
            <a:r>
              <a:rPr lang="en-US" b="1" dirty="0"/>
              <a:t> Criteria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4A1643-9AAE-ED53-51FD-C00F02CF9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534" y="1825625"/>
            <a:ext cx="9586931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727954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Meritbase</a:t>
            </a:r>
            <a:r>
              <a:rPr lang="en-US" b="1" dirty="0"/>
              <a:t> Criteria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B20B64-CFDB-70E1-4C2B-FFBEA1656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28" y="1825625"/>
            <a:ext cx="957794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803431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D9E3AA-3010-DE26-2416-2EAA700BC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025" y="1825625"/>
            <a:ext cx="9597950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29169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 Dashboard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7BB3F6-C620-9139-949F-93CA3109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5635"/>
            <a:ext cx="10515600" cy="381662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620690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Meritbase</a:t>
            </a:r>
            <a:r>
              <a:rPr lang="en-US" b="1" dirty="0"/>
              <a:t> Short-Listing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411C2-1BDF-3611-2992-91473538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07" y="1825625"/>
            <a:ext cx="957698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808934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Accepted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F137BC-3E81-9E3F-CADC-CAED102E2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8047"/>
            <a:ext cx="10515600" cy="378649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554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Rejected Applications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A70692-2820-338F-E9B5-5069860A5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5130"/>
            <a:ext cx="10515600" cy="383232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82852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Members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AC58BD-DB71-F0EB-95C2-BB8625B6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014"/>
            <a:ext cx="10515600" cy="403856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11690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Assign Graders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998F3-EB8D-F5D4-819A-3A2D4C01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82" y="1825625"/>
            <a:ext cx="1011263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856888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Admin Dashboard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1704E4-3B0E-455E-A62B-831791124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25" y="1825625"/>
            <a:ext cx="9597950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6606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3C8A72-328D-54C2-A9C4-2029353F4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76" y="906202"/>
            <a:ext cx="2607388" cy="5794197"/>
          </a:xfrm>
          <a:ln>
            <a:solidFill>
              <a:schemeClr val="tx1"/>
            </a:solidFill>
          </a:ln>
        </p:spPr>
      </p:pic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71766EAE-E873-4368-964D-0B8AF8FE5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64" y="906202"/>
            <a:ext cx="2607388" cy="5794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88F51A2-B40D-4737-8C23-233C17434E29}"/>
              </a:ext>
            </a:extLst>
          </p:cNvPr>
          <p:cNvSpPr txBox="1">
            <a:spLocks/>
          </p:cNvSpPr>
          <p:nvPr/>
        </p:nvSpPr>
        <p:spPr>
          <a:xfrm>
            <a:off x="3244929" y="157601"/>
            <a:ext cx="5183187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Committee Dashboard</a:t>
            </a:r>
          </a:p>
        </p:txBody>
      </p:sp>
    </p:spTree>
    <p:extLst>
      <p:ext uri="{BB962C8B-B14F-4D97-AF65-F5344CB8AC3E}">
        <p14:creationId xmlns:p14="http://schemas.microsoft.com/office/powerpoint/2010/main" val="1991617294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About Budget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04ED8C-2144-DD26-045E-5A4C6A33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575" y="1825625"/>
            <a:ext cx="9508850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993150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Student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E4FDFC-0682-27C9-776D-921A75CF3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607" y="1825625"/>
            <a:ext cx="9530785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01886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Policies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60730C-2970-F584-221E-7AF37781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006" y="1825625"/>
            <a:ext cx="9589987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253437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New Policies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3AC667-28F0-3AA4-B2F6-3AB5656DC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0767"/>
            <a:ext cx="10515600" cy="376105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41844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Faculty Members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CA6DD3-7016-BC73-2EDE-ADA77531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388" y="1825625"/>
            <a:ext cx="969322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43554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Committee Member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B9FBE1-324A-4F98-B4ED-102AD923A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82" y="1825625"/>
            <a:ext cx="9498836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983884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Allocation Sheet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000CD0-1504-4CE1-980C-B248C4878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04" y="1861483"/>
            <a:ext cx="9541791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73299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Dashboard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3974D-948E-9A1C-A01C-77A195DCB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19" y="1825625"/>
            <a:ext cx="9631161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9165914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View Application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BD5DD-30C8-FB4F-77F3-8B0AB8B43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58" y="1825625"/>
            <a:ext cx="9642283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616471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Committee Recommendations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2BD5DD-30C8-FB4F-77F3-8B0AB8B43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58" y="1825625"/>
            <a:ext cx="9642283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46997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801" y="0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Application Details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C4A603-FA26-E111-8955-B063C25EE1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24" y="1054951"/>
            <a:ext cx="2504666" cy="5565926"/>
          </a:xfrm>
          <a:ln>
            <a:solidFill>
              <a:schemeClr val="tx1"/>
            </a:solidFill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8DC103E9-4C7A-4ABB-938F-825F6CA3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6" y="1054954"/>
            <a:ext cx="2504666" cy="55659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A3A3072-5C10-4771-9265-2DA22F92B166}"/>
              </a:ext>
            </a:extLst>
          </p:cNvPr>
          <p:cNvSpPr txBox="1">
            <a:spLocks/>
          </p:cNvSpPr>
          <p:nvPr/>
        </p:nvSpPr>
        <p:spPr>
          <a:xfrm>
            <a:off x="5647392" y="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Accepting/Rejecting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4024017445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 Amount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720576-EFCA-1CC9-0952-D6C66CDBF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021" y="1825625"/>
            <a:ext cx="9565958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282231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C30E-D623-B7C6-5F1E-9D40746B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Faculty Dashboard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65D8D1-597E-50A8-CD66-787B6BA3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88" y="1825625"/>
            <a:ext cx="9586424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548335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D46F9-481F-332B-AE60-DD6651AC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8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5255" y="0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Committee Head Dashboard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9362130-E5C8-80C9-FE78-CF1947EF5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50" y="1079247"/>
            <a:ext cx="2362148" cy="5249219"/>
          </a:xfrm>
          <a:ln>
            <a:solidFill>
              <a:schemeClr val="tx1"/>
            </a:solidFill>
          </a:ln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1D28A41E-9900-4FF9-AA89-8CD134E5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03" y="1079247"/>
            <a:ext cx="2362148" cy="5249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9398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ABC69-56FC-5BE3-164A-0D60432B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407" y="710095"/>
            <a:ext cx="5157787" cy="823912"/>
          </a:xfrm>
        </p:spPr>
        <p:txBody>
          <a:bodyPr/>
          <a:lstStyle/>
          <a:p>
            <a:pPr algn="ctr"/>
            <a:r>
              <a:rPr lang="en-US" dirty="0" err="1"/>
              <a:t>Needbase</a:t>
            </a:r>
            <a:r>
              <a:rPr lang="en-US" dirty="0"/>
              <a:t> pending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8ADE-0F1F-347B-E5D2-441DDCC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4868" y="710095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Application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848ED9-8673-CBAA-47DE-439A36262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13" y="1675690"/>
            <a:ext cx="2166055" cy="4813458"/>
          </a:xfrm>
          <a:ln>
            <a:solidFill>
              <a:schemeClr val="tx1"/>
            </a:solidFill>
          </a:ln>
        </p:spPr>
      </p:pic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54D1AA94-E126-426D-9EAE-07959D476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76" y="1675690"/>
            <a:ext cx="2166055" cy="481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A5519C6E-2DB8-44FB-94F1-70D869E3A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39" y="1675690"/>
            <a:ext cx="2166054" cy="4813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0ACFFA5-E55A-416E-90FA-EFA0D932EF21}"/>
              </a:ext>
            </a:extLst>
          </p:cNvPr>
          <p:cNvSpPr txBox="1">
            <a:spLocks/>
          </p:cNvSpPr>
          <p:nvPr/>
        </p:nvSpPr>
        <p:spPr>
          <a:xfrm>
            <a:off x="7585998" y="710095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Track Record</a:t>
            </a:r>
          </a:p>
        </p:txBody>
      </p:sp>
    </p:spTree>
    <p:extLst>
      <p:ext uri="{BB962C8B-B14F-4D97-AF65-F5344CB8AC3E}">
        <p14:creationId xmlns:p14="http://schemas.microsoft.com/office/powerpoint/2010/main" val="892655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266</Words>
  <Application>Microsoft Office PowerPoint</Application>
  <PresentationFormat>Widescreen</PresentationFormat>
  <Paragraphs>116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BIIT  Financial Aid Allocation Tool</vt:lpstr>
      <vt:lpstr>Flutter  Screen’s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Native  Screen’s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Screen’s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JS  Screen’s </vt:lpstr>
      <vt:lpstr>Login Screen</vt:lpstr>
      <vt:lpstr>Student Dashboard </vt:lpstr>
      <vt:lpstr>Apply </vt:lpstr>
      <vt:lpstr>Personal Details</vt:lpstr>
      <vt:lpstr>Needbase Criteria </vt:lpstr>
      <vt:lpstr>Meritbase Criteria </vt:lpstr>
      <vt:lpstr>Help</vt:lpstr>
      <vt:lpstr>Admin Dashboard </vt:lpstr>
      <vt:lpstr>Meritbase Short-Listing</vt:lpstr>
      <vt:lpstr>Accepted Application</vt:lpstr>
      <vt:lpstr>Rejected Applications </vt:lpstr>
      <vt:lpstr>Committee Members </vt:lpstr>
      <vt:lpstr>Assign Graders</vt:lpstr>
      <vt:lpstr>Admin Dashboard </vt:lpstr>
      <vt:lpstr>About Budget </vt:lpstr>
      <vt:lpstr>Add Student</vt:lpstr>
      <vt:lpstr>Policies </vt:lpstr>
      <vt:lpstr>Add New Policies </vt:lpstr>
      <vt:lpstr>Add Faculty Members</vt:lpstr>
      <vt:lpstr>Add Committee Member</vt:lpstr>
      <vt:lpstr>Allocation Sheet</vt:lpstr>
      <vt:lpstr>Committee Dashboard </vt:lpstr>
      <vt:lpstr>Committee View Application </vt:lpstr>
      <vt:lpstr>Committee Recommendations</vt:lpstr>
      <vt:lpstr>View Amount</vt:lpstr>
      <vt:lpstr>Faculty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BIIT  Financial Aid Allocation Tool</dc:title>
  <dc:creator>Muhammad Amir</dc:creator>
  <cp:keywords>Bhai G</cp:keywords>
  <cp:lastModifiedBy>Muhammad Amir</cp:lastModifiedBy>
  <cp:revision>19</cp:revision>
  <dcterms:created xsi:type="dcterms:W3CDTF">2024-05-27T04:23:23Z</dcterms:created>
  <dcterms:modified xsi:type="dcterms:W3CDTF">2024-06-26T17:56:19Z</dcterms:modified>
</cp:coreProperties>
</file>